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302" r:id="rId2"/>
    <p:sldId id="305" r:id="rId3"/>
    <p:sldId id="304" r:id="rId4"/>
    <p:sldId id="306" r:id="rId5"/>
    <p:sldId id="307" r:id="rId6"/>
    <p:sldId id="303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01" r:id="rId21"/>
  </p:sldIdLst>
  <p:sldSz cx="9144000" cy="6858000" type="screen4x3"/>
  <p:notesSz cx="7102475" cy="9388475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D004"/>
    <a:srgbClr val="00D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8011" autoAdjust="0"/>
  </p:normalViewPr>
  <p:slideViewPr>
    <p:cSldViewPr>
      <p:cViewPr>
        <p:scale>
          <a:sx n="80" d="100"/>
          <a:sy n="80" d="100"/>
        </p:scale>
        <p:origin x="-1110" y="-222"/>
      </p:cViewPr>
      <p:guideLst>
        <p:guide orient="horz" pos="4319"/>
        <p:guide pos="9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08" y="-102"/>
      </p:cViewPr>
      <p:guideLst>
        <p:guide orient="horz" pos="2957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9AF044-78CB-4B04-B4AF-F07C9643DBA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DA42ABE-1842-42BE-B98F-3A0F180FB7FF}">
      <dgm:prSet phldrT="[Texto]" custT="1"/>
      <dgm:spPr/>
      <dgm:t>
        <a:bodyPr/>
        <a:lstStyle/>
        <a:p>
          <a:r>
            <a:rPr lang="es-MX" sz="1200" dirty="0" smtClean="0"/>
            <a:t>Se censaron 179 clientes en total que comercializan filtros y lubricantes de cualquier marca.</a:t>
          </a:r>
          <a:endParaRPr lang="es-MX" sz="1200" dirty="0"/>
        </a:p>
      </dgm:t>
    </dgm:pt>
    <dgm:pt modelId="{01B1B94C-90B4-4729-B6C3-B4EFBF5CC475}" type="parTrans" cxnId="{6ED98E23-E011-48E5-95A4-38362C4A876B}">
      <dgm:prSet/>
      <dgm:spPr/>
      <dgm:t>
        <a:bodyPr/>
        <a:lstStyle/>
        <a:p>
          <a:endParaRPr lang="es-MX" sz="2000"/>
        </a:p>
      </dgm:t>
    </dgm:pt>
    <dgm:pt modelId="{DA53BA47-3D3C-435F-8DE4-1EC551AF14E0}" type="sibTrans" cxnId="{6ED98E23-E011-48E5-95A4-38362C4A876B}">
      <dgm:prSet/>
      <dgm:spPr/>
      <dgm:t>
        <a:bodyPr/>
        <a:lstStyle/>
        <a:p>
          <a:endParaRPr lang="es-MX" sz="2000"/>
        </a:p>
      </dgm:t>
    </dgm:pt>
    <dgm:pt modelId="{DDFEEE6C-9482-4CD8-B623-19FA2CBE4686}">
      <dgm:prSet phldrT="[Texto]" custT="1"/>
      <dgm:spPr/>
      <dgm:t>
        <a:bodyPr/>
        <a:lstStyle/>
        <a:p>
          <a:r>
            <a:rPr lang="es-MX" sz="1200" dirty="0" smtClean="0"/>
            <a:t>Se identificaron 124 prospectos para el sector de lubricantes LTH dentro del territorio.</a:t>
          </a:r>
          <a:endParaRPr lang="es-MX" sz="1200" dirty="0"/>
        </a:p>
      </dgm:t>
    </dgm:pt>
    <dgm:pt modelId="{D6CD6549-E0B0-4736-B320-EC2D230386DE}" type="parTrans" cxnId="{EE9ADE12-D786-4F4E-ABC9-702DC850E43D}">
      <dgm:prSet/>
      <dgm:spPr/>
      <dgm:t>
        <a:bodyPr/>
        <a:lstStyle/>
        <a:p>
          <a:endParaRPr lang="es-MX" sz="2000"/>
        </a:p>
      </dgm:t>
    </dgm:pt>
    <dgm:pt modelId="{75CDC34F-40A9-4062-A7F0-638171F2BEB1}" type="sibTrans" cxnId="{EE9ADE12-D786-4F4E-ABC9-702DC850E43D}">
      <dgm:prSet/>
      <dgm:spPr/>
      <dgm:t>
        <a:bodyPr/>
        <a:lstStyle/>
        <a:p>
          <a:endParaRPr lang="es-MX" sz="2000"/>
        </a:p>
      </dgm:t>
    </dgm:pt>
    <dgm:pt modelId="{6B16A3A1-79E1-4322-A898-E545643F5597}">
      <dgm:prSet custT="1"/>
      <dgm:spPr/>
      <dgm:t>
        <a:bodyPr/>
        <a:lstStyle/>
        <a:p>
          <a:r>
            <a:rPr lang="es-MX" sz="1200" dirty="0" smtClean="0"/>
            <a:t>De los 124 prospectos de lubricante ya se logró la venta a 12 de ellos en OCT/NOV. </a:t>
          </a:r>
          <a:endParaRPr lang="es-MX" sz="1200" dirty="0"/>
        </a:p>
      </dgm:t>
    </dgm:pt>
    <dgm:pt modelId="{B64EAE3D-4C10-4F7D-AAD0-9EFAF34EAE45}" type="parTrans" cxnId="{0A82FEA4-523E-4AC9-AF85-358F8E5C808F}">
      <dgm:prSet/>
      <dgm:spPr/>
      <dgm:t>
        <a:bodyPr/>
        <a:lstStyle/>
        <a:p>
          <a:endParaRPr lang="es-MX" sz="2000"/>
        </a:p>
      </dgm:t>
    </dgm:pt>
    <dgm:pt modelId="{236DFB16-BF75-44F3-94B7-05FA9099CABD}" type="sibTrans" cxnId="{0A82FEA4-523E-4AC9-AF85-358F8E5C808F}">
      <dgm:prSet/>
      <dgm:spPr/>
      <dgm:t>
        <a:bodyPr/>
        <a:lstStyle/>
        <a:p>
          <a:endParaRPr lang="es-MX" sz="2000"/>
        </a:p>
      </dgm:t>
    </dgm:pt>
    <dgm:pt modelId="{A6DDFF46-6BF7-4A79-97CF-EF0E34DD7EB1}">
      <dgm:prSet custT="1"/>
      <dgm:spPr/>
      <dgm:t>
        <a:bodyPr/>
        <a:lstStyle/>
        <a:p>
          <a:r>
            <a:rPr lang="es-MX" sz="1200" dirty="0" smtClean="0"/>
            <a:t>Se identificaron 143 prospectos para el sector de filtros LTH dentro del territorio.</a:t>
          </a:r>
          <a:endParaRPr lang="es-MX" sz="1200" dirty="0"/>
        </a:p>
      </dgm:t>
    </dgm:pt>
    <dgm:pt modelId="{64B5CEF6-EE6C-43E4-A836-24A82ADDF181}" type="parTrans" cxnId="{95456E14-7C3A-4CB4-850D-2D9949954673}">
      <dgm:prSet/>
      <dgm:spPr/>
      <dgm:t>
        <a:bodyPr/>
        <a:lstStyle/>
        <a:p>
          <a:endParaRPr lang="es-MX" sz="2000"/>
        </a:p>
      </dgm:t>
    </dgm:pt>
    <dgm:pt modelId="{1E372D4C-85EB-4011-9045-777104CDA793}" type="sibTrans" cxnId="{95456E14-7C3A-4CB4-850D-2D9949954673}">
      <dgm:prSet/>
      <dgm:spPr/>
      <dgm:t>
        <a:bodyPr/>
        <a:lstStyle/>
        <a:p>
          <a:endParaRPr lang="es-MX" sz="2000"/>
        </a:p>
      </dgm:t>
    </dgm:pt>
    <dgm:pt modelId="{8155E890-028B-4879-B236-985892B72F95}">
      <dgm:prSet custT="1"/>
      <dgm:spPr/>
      <dgm:t>
        <a:bodyPr/>
        <a:lstStyle/>
        <a:p>
          <a:r>
            <a:rPr lang="es-MX" sz="1200" dirty="0" smtClean="0"/>
            <a:t>De los 143 prospectos de filtros  ya se logró la venta a 27 de ellos en OCT/NOV. </a:t>
          </a:r>
          <a:endParaRPr lang="es-MX" sz="1200" dirty="0"/>
        </a:p>
      </dgm:t>
    </dgm:pt>
    <dgm:pt modelId="{3BCF807B-B780-49C6-9CA7-BF2D6E210E6A}" type="parTrans" cxnId="{9EDA795D-DF40-4CBB-9AF1-11EE0E2141D5}">
      <dgm:prSet/>
      <dgm:spPr/>
      <dgm:t>
        <a:bodyPr/>
        <a:lstStyle/>
        <a:p>
          <a:endParaRPr lang="es-MX" sz="2000"/>
        </a:p>
      </dgm:t>
    </dgm:pt>
    <dgm:pt modelId="{CD308984-70F2-4A2D-B136-E250BC86B0E0}" type="sibTrans" cxnId="{9EDA795D-DF40-4CBB-9AF1-11EE0E2141D5}">
      <dgm:prSet/>
      <dgm:spPr/>
      <dgm:t>
        <a:bodyPr/>
        <a:lstStyle/>
        <a:p>
          <a:endParaRPr lang="es-MX" sz="2000"/>
        </a:p>
      </dgm:t>
    </dgm:pt>
    <dgm:pt modelId="{36E8A204-C8CA-48E2-99DF-2C17173DE5E1}">
      <dgm:prSet custT="1"/>
      <dgm:spPr/>
      <dgm:t>
        <a:bodyPr/>
        <a:lstStyle/>
        <a:p>
          <a:endParaRPr lang="es-MX" sz="1200"/>
        </a:p>
      </dgm:t>
    </dgm:pt>
    <dgm:pt modelId="{833B5A5C-D061-47C8-A2B6-0813C18BCC9B}" type="parTrans" cxnId="{A89DB196-9687-4FC4-843D-DA8C7022CF02}">
      <dgm:prSet/>
      <dgm:spPr/>
      <dgm:t>
        <a:bodyPr/>
        <a:lstStyle/>
        <a:p>
          <a:endParaRPr lang="es-MX" sz="1600"/>
        </a:p>
      </dgm:t>
    </dgm:pt>
    <dgm:pt modelId="{A5D9E693-079F-4D5E-99B5-262985E1999B}" type="sibTrans" cxnId="{A89DB196-9687-4FC4-843D-DA8C7022CF02}">
      <dgm:prSet/>
      <dgm:spPr/>
      <dgm:t>
        <a:bodyPr/>
        <a:lstStyle/>
        <a:p>
          <a:endParaRPr lang="es-MX" sz="1600"/>
        </a:p>
      </dgm:t>
    </dgm:pt>
    <dgm:pt modelId="{BE3AA476-547C-48FC-BF25-BD976E5D12EC}">
      <dgm:prSet custT="1"/>
      <dgm:spPr/>
      <dgm:t>
        <a:bodyPr/>
        <a:lstStyle/>
        <a:p>
          <a:endParaRPr lang="es-MX" sz="1200"/>
        </a:p>
      </dgm:t>
    </dgm:pt>
    <dgm:pt modelId="{9BAF4179-D72B-48F8-B9B9-E41F1DA4DE46}" type="parTrans" cxnId="{22AB351D-6497-4AA6-86CC-E5B58CF0CFDA}">
      <dgm:prSet/>
      <dgm:spPr/>
      <dgm:t>
        <a:bodyPr/>
        <a:lstStyle/>
        <a:p>
          <a:endParaRPr lang="es-MX" sz="1600"/>
        </a:p>
      </dgm:t>
    </dgm:pt>
    <dgm:pt modelId="{97AD2744-3B80-4E01-8381-36CDD61EB1AE}" type="sibTrans" cxnId="{22AB351D-6497-4AA6-86CC-E5B58CF0CFDA}">
      <dgm:prSet/>
      <dgm:spPr/>
      <dgm:t>
        <a:bodyPr/>
        <a:lstStyle/>
        <a:p>
          <a:endParaRPr lang="es-MX" sz="1600"/>
        </a:p>
      </dgm:t>
    </dgm:pt>
    <dgm:pt modelId="{A8710765-A55E-4BFD-B744-8E714C7610A7}" type="pres">
      <dgm:prSet presAssocID="{B69AF044-78CB-4B04-B4AF-F07C9643DBA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6686306E-97D3-45AE-8075-7F2648161CF0}" type="pres">
      <dgm:prSet presAssocID="{0DA42ABE-1842-42BE-B98F-3A0F180FB7FF}" presName="parentLin" presStyleCnt="0"/>
      <dgm:spPr/>
    </dgm:pt>
    <dgm:pt modelId="{C2FAC42A-3DC9-40F0-BB8C-330882EF5F6F}" type="pres">
      <dgm:prSet presAssocID="{0DA42ABE-1842-42BE-B98F-3A0F180FB7FF}" presName="parentLeftMargin" presStyleLbl="node1" presStyleIdx="0" presStyleCnt="7"/>
      <dgm:spPr/>
      <dgm:t>
        <a:bodyPr/>
        <a:lstStyle/>
        <a:p>
          <a:endParaRPr lang="es-MX"/>
        </a:p>
      </dgm:t>
    </dgm:pt>
    <dgm:pt modelId="{4A15166D-1EFD-46C6-8670-9F2B83312D7E}" type="pres">
      <dgm:prSet presAssocID="{0DA42ABE-1842-42BE-B98F-3A0F180FB7FF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A53444A-57C2-4C9A-BD63-8B2F717CB9B7}" type="pres">
      <dgm:prSet presAssocID="{0DA42ABE-1842-42BE-B98F-3A0F180FB7FF}" presName="negativeSpace" presStyleCnt="0"/>
      <dgm:spPr/>
    </dgm:pt>
    <dgm:pt modelId="{3290218A-6291-4347-89BE-49696E5A18A1}" type="pres">
      <dgm:prSet presAssocID="{0DA42ABE-1842-42BE-B98F-3A0F180FB7FF}" presName="childText" presStyleLbl="conFgAcc1" presStyleIdx="0" presStyleCnt="7">
        <dgm:presLayoutVars>
          <dgm:bulletEnabled val="1"/>
        </dgm:presLayoutVars>
      </dgm:prSet>
      <dgm:spPr/>
    </dgm:pt>
    <dgm:pt modelId="{CE5E912B-E643-492D-81BE-2ACE11857C93}" type="pres">
      <dgm:prSet presAssocID="{DA53BA47-3D3C-435F-8DE4-1EC551AF14E0}" presName="spaceBetweenRectangles" presStyleCnt="0"/>
      <dgm:spPr/>
    </dgm:pt>
    <dgm:pt modelId="{97FC0AD7-9181-4DD8-91BB-98B7CA2ED5A1}" type="pres">
      <dgm:prSet presAssocID="{DDFEEE6C-9482-4CD8-B623-19FA2CBE4686}" presName="parentLin" presStyleCnt="0"/>
      <dgm:spPr/>
    </dgm:pt>
    <dgm:pt modelId="{1F1291C6-D3D6-4271-931D-57B72F578DA2}" type="pres">
      <dgm:prSet presAssocID="{DDFEEE6C-9482-4CD8-B623-19FA2CBE4686}" presName="parentLeftMargin" presStyleLbl="node1" presStyleIdx="0" presStyleCnt="7"/>
      <dgm:spPr/>
      <dgm:t>
        <a:bodyPr/>
        <a:lstStyle/>
        <a:p>
          <a:endParaRPr lang="es-MX"/>
        </a:p>
      </dgm:t>
    </dgm:pt>
    <dgm:pt modelId="{59095928-F21B-4F2A-8E4A-89EBF8969C8E}" type="pres">
      <dgm:prSet presAssocID="{DDFEEE6C-9482-4CD8-B623-19FA2CBE4686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9799BCD-E57F-4AB1-B6AA-1179678DABF3}" type="pres">
      <dgm:prSet presAssocID="{DDFEEE6C-9482-4CD8-B623-19FA2CBE4686}" presName="negativeSpace" presStyleCnt="0"/>
      <dgm:spPr/>
    </dgm:pt>
    <dgm:pt modelId="{D99A57DE-C177-43C3-B505-2857F40103E1}" type="pres">
      <dgm:prSet presAssocID="{DDFEEE6C-9482-4CD8-B623-19FA2CBE4686}" presName="childText" presStyleLbl="conFgAcc1" presStyleIdx="1" presStyleCnt="7">
        <dgm:presLayoutVars>
          <dgm:bulletEnabled val="1"/>
        </dgm:presLayoutVars>
      </dgm:prSet>
      <dgm:spPr/>
    </dgm:pt>
    <dgm:pt modelId="{438ECBB6-05EF-4872-B19E-AD034BA0DD00}" type="pres">
      <dgm:prSet presAssocID="{75CDC34F-40A9-4062-A7F0-638171F2BEB1}" presName="spaceBetweenRectangles" presStyleCnt="0"/>
      <dgm:spPr/>
    </dgm:pt>
    <dgm:pt modelId="{ECF0A912-3347-417B-86B6-F838FD5E0D42}" type="pres">
      <dgm:prSet presAssocID="{6B16A3A1-79E1-4322-A898-E545643F5597}" presName="parentLin" presStyleCnt="0"/>
      <dgm:spPr/>
    </dgm:pt>
    <dgm:pt modelId="{DD6F8C34-DC96-49C5-91EC-B2FB23B60FE3}" type="pres">
      <dgm:prSet presAssocID="{6B16A3A1-79E1-4322-A898-E545643F5597}" presName="parentLeftMargin" presStyleLbl="node1" presStyleIdx="1" presStyleCnt="7"/>
      <dgm:spPr/>
      <dgm:t>
        <a:bodyPr/>
        <a:lstStyle/>
        <a:p>
          <a:endParaRPr lang="es-MX"/>
        </a:p>
      </dgm:t>
    </dgm:pt>
    <dgm:pt modelId="{1D615621-D102-48FB-8455-93D7D0AE8D16}" type="pres">
      <dgm:prSet presAssocID="{6B16A3A1-79E1-4322-A898-E545643F559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9269D43-746E-4438-BF71-41C2B1CA06C2}" type="pres">
      <dgm:prSet presAssocID="{6B16A3A1-79E1-4322-A898-E545643F5597}" presName="negativeSpace" presStyleCnt="0"/>
      <dgm:spPr/>
    </dgm:pt>
    <dgm:pt modelId="{9E06F6E0-1F91-4E85-99F1-27F53B0AD8CD}" type="pres">
      <dgm:prSet presAssocID="{6B16A3A1-79E1-4322-A898-E545643F5597}" presName="childText" presStyleLbl="conFgAcc1" presStyleIdx="2" presStyleCnt="7">
        <dgm:presLayoutVars>
          <dgm:bulletEnabled val="1"/>
        </dgm:presLayoutVars>
      </dgm:prSet>
      <dgm:spPr/>
    </dgm:pt>
    <dgm:pt modelId="{9090A120-DFF6-4156-9CDE-EF6A9FE0BDA4}" type="pres">
      <dgm:prSet presAssocID="{236DFB16-BF75-44F3-94B7-05FA9099CABD}" presName="spaceBetweenRectangles" presStyleCnt="0"/>
      <dgm:spPr/>
    </dgm:pt>
    <dgm:pt modelId="{99CAFFA9-440E-430F-90D7-4917E9013890}" type="pres">
      <dgm:prSet presAssocID="{A6DDFF46-6BF7-4A79-97CF-EF0E34DD7EB1}" presName="parentLin" presStyleCnt="0"/>
      <dgm:spPr/>
    </dgm:pt>
    <dgm:pt modelId="{4A925232-C17D-4A90-BD9F-F7DBA65D1223}" type="pres">
      <dgm:prSet presAssocID="{A6DDFF46-6BF7-4A79-97CF-EF0E34DD7EB1}" presName="parentLeftMargin" presStyleLbl="node1" presStyleIdx="2" presStyleCnt="7"/>
      <dgm:spPr/>
      <dgm:t>
        <a:bodyPr/>
        <a:lstStyle/>
        <a:p>
          <a:endParaRPr lang="es-MX"/>
        </a:p>
      </dgm:t>
    </dgm:pt>
    <dgm:pt modelId="{B92074F0-A430-455B-BCF6-FBFAAC823786}" type="pres">
      <dgm:prSet presAssocID="{A6DDFF46-6BF7-4A79-97CF-EF0E34DD7EB1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86AFE94-2CD1-4DE7-89FC-65E43F48C2C9}" type="pres">
      <dgm:prSet presAssocID="{A6DDFF46-6BF7-4A79-97CF-EF0E34DD7EB1}" presName="negativeSpace" presStyleCnt="0"/>
      <dgm:spPr/>
    </dgm:pt>
    <dgm:pt modelId="{5988111C-C6C9-4F5B-96DB-D0F87A9B3373}" type="pres">
      <dgm:prSet presAssocID="{A6DDFF46-6BF7-4A79-97CF-EF0E34DD7EB1}" presName="childText" presStyleLbl="conFgAcc1" presStyleIdx="3" presStyleCnt="7">
        <dgm:presLayoutVars>
          <dgm:bulletEnabled val="1"/>
        </dgm:presLayoutVars>
      </dgm:prSet>
      <dgm:spPr/>
    </dgm:pt>
    <dgm:pt modelId="{641A151D-9156-400C-B0B2-531D557D8BF5}" type="pres">
      <dgm:prSet presAssocID="{1E372D4C-85EB-4011-9045-777104CDA793}" presName="spaceBetweenRectangles" presStyleCnt="0"/>
      <dgm:spPr/>
    </dgm:pt>
    <dgm:pt modelId="{B9E78802-3950-46B6-AE7A-68C982305612}" type="pres">
      <dgm:prSet presAssocID="{8155E890-028B-4879-B236-985892B72F95}" presName="parentLin" presStyleCnt="0"/>
      <dgm:spPr/>
    </dgm:pt>
    <dgm:pt modelId="{BCD3BD92-77FE-4D76-9142-E41CFAE1C66A}" type="pres">
      <dgm:prSet presAssocID="{8155E890-028B-4879-B236-985892B72F95}" presName="parentLeftMargin" presStyleLbl="node1" presStyleIdx="3" presStyleCnt="7"/>
      <dgm:spPr/>
      <dgm:t>
        <a:bodyPr/>
        <a:lstStyle/>
        <a:p>
          <a:endParaRPr lang="es-MX"/>
        </a:p>
      </dgm:t>
    </dgm:pt>
    <dgm:pt modelId="{9183F711-3C22-4A12-91F5-74ECFF0D7CD7}" type="pres">
      <dgm:prSet presAssocID="{8155E890-028B-4879-B236-985892B72F95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4563898-B542-46EC-80AB-9D4912A55CB3}" type="pres">
      <dgm:prSet presAssocID="{8155E890-028B-4879-B236-985892B72F95}" presName="negativeSpace" presStyleCnt="0"/>
      <dgm:spPr/>
    </dgm:pt>
    <dgm:pt modelId="{F61263CA-BE73-42F5-A06A-080987DF1517}" type="pres">
      <dgm:prSet presAssocID="{8155E890-028B-4879-B236-985892B72F95}" presName="childText" presStyleLbl="conFgAcc1" presStyleIdx="4" presStyleCnt="7">
        <dgm:presLayoutVars>
          <dgm:bulletEnabled val="1"/>
        </dgm:presLayoutVars>
      </dgm:prSet>
      <dgm:spPr/>
    </dgm:pt>
    <dgm:pt modelId="{F59DF4C5-6901-43DE-8303-5D9C355AD770}" type="pres">
      <dgm:prSet presAssocID="{CD308984-70F2-4A2D-B136-E250BC86B0E0}" presName="spaceBetweenRectangles" presStyleCnt="0"/>
      <dgm:spPr/>
    </dgm:pt>
    <dgm:pt modelId="{A374B19F-2560-4047-8C6D-36068BD10E6E}" type="pres">
      <dgm:prSet presAssocID="{36E8A204-C8CA-48E2-99DF-2C17173DE5E1}" presName="parentLin" presStyleCnt="0"/>
      <dgm:spPr/>
    </dgm:pt>
    <dgm:pt modelId="{E6FDD51D-D551-4B39-8031-DC49280FDF51}" type="pres">
      <dgm:prSet presAssocID="{36E8A204-C8CA-48E2-99DF-2C17173DE5E1}" presName="parentLeftMargin" presStyleLbl="node1" presStyleIdx="4" presStyleCnt="7"/>
      <dgm:spPr/>
      <dgm:t>
        <a:bodyPr/>
        <a:lstStyle/>
        <a:p>
          <a:endParaRPr lang="es-MX"/>
        </a:p>
      </dgm:t>
    </dgm:pt>
    <dgm:pt modelId="{D346916E-25CF-4E14-95E0-3FB403EFBA8D}" type="pres">
      <dgm:prSet presAssocID="{36E8A204-C8CA-48E2-99DF-2C17173DE5E1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C3E948A-2A6C-40F7-8BBD-A1C30CA47D06}" type="pres">
      <dgm:prSet presAssocID="{36E8A204-C8CA-48E2-99DF-2C17173DE5E1}" presName="negativeSpace" presStyleCnt="0"/>
      <dgm:spPr/>
    </dgm:pt>
    <dgm:pt modelId="{2252A7EE-1A67-4061-8948-E32CA8D40D06}" type="pres">
      <dgm:prSet presAssocID="{36E8A204-C8CA-48E2-99DF-2C17173DE5E1}" presName="childText" presStyleLbl="conFgAcc1" presStyleIdx="5" presStyleCnt="7">
        <dgm:presLayoutVars>
          <dgm:bulletEnabled val="1"/>
        </dgm:presLayoutVars>
      </dgm:prSet>
      <dgm:spPr/>
    </dgm:pt>
    <dgm:pt modelId="{75D2AE77-DA10-4982-B9CB-9DD11A44C6C8}" type="pres">
      <dgm:prSet presAssocID="{A5D9E693-079F-4D5E-99B5-262985E1999B}" presName="spaceBetweenRectangles" presStyleCnt="0"/>
      <dgm:spPr/>
    </dgm:pt>
    <dgm:pt modelId="{9BBDF8BB-9AF8-47D6-9C84-D2BF20F32C8A}" type="pres">
      <dgm:prSet presAssocID="{BE3AA476-547C-48FC-BF25-BD976E5D12EC}" presName="parentLin" presStyleCnt="0"/>
      <dgm:spPr/>
    </dgm:pt>
    <dgm:pt modelId="{91AE763B-FB01-45DA-8491-58F1FB5C2477}" type="pres">
      <dgm:prSet presAssocID="{BE3AA476-547C-48FC-BF25-BD976E5D12EC}" presName="parentLeftMargin" presStyleLbl="node1" presStyleIdx="5" presStyleCnt="7"/>
      <dgm:spPr/>
      <dgm:t>
        <a:bodyPr/>
        <a:lstStyle/>
        <a:p>
          <a:endParaRPr lang="es-MX"/>
        </a:p>
      </dgm:t>
    </dgm:pt>
    <dgm:pt modelId="{C9127F56-08CD-4040-AE21-C27546FDEAE2}" type="pres">
      <dgm:prSet presAssocID="{BE3AA476-547C-48FC-BF25-BD976E5D12EC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7C3FC044-F2AF-4BEE-81C3-33268D947D5C}" type="pres">
      <dgm:prSet presAssocID="{BE3AA476-547C-48FC-BF25-BD976E5D12EC}" presName="negativeSpace" presStyleCnt="0"/>
      <dgm:spPr/>
    </dgm:pt>
    <dgm:pt modelId="{7BDFBF19-7DF4-44DD-B3F2-1BF7D40855BD}" type="pres">
      <dgm:prSet presAssocID="{BE3AA476-547C-48FC-BF25-BD976E5D12EC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588302AD-458C-48B7-B552-E2DFFEF5BD41}" type="presOf" srcId="{36E8A204-C8CA-48E2-99DF-2C17173DE5E1}" destId="{D346916E-25CF-4E14-95E0-3FB403EFBA8D}" srcOrd="1" destOrd="0" presId="urn:microsoft.com/office/officeart/2005/8/layout/list1"/>
    <dgm:cxn modelId="{E9440F81-9191-4BD1-9F5C-106D5AD33D0F}" type="presOf" srcId="{8155E890-028B-4879-B236-985892B72F95}" destId="{9183F711-3C22-4A12-91F5-74ECFF0D7CD7}" srcOrd="1" destOrd="0" presId="urn:microsoft.com/office/officeart/2005/8/layout/list1"/>
    <dgm:cxn modelId="{8B88454A-9408-4EC6-BCE7-0D1A19AD2507}" type="presOf" srcId="{6B16A3A1-79E1-4322-A898-E545643F5597}" destId="{DD6F8C34-DC96-49C5-91EC-B2FB23B60FE3}" srcOrd="0" destOrd="0" presId="urn:microsoft.com/office/officeart/2005/8/layout/list1"/>
    <dgm:cxn modelId="{A89DB196-9687-4FC4-843D-DA8C7022CF02}" srcId="{B69AF044-78CB-4B04-B4AF-F07C9643DBA8}" destId="{36E8A204-C8CA-48E2-99DF-2C17173DE5E1}" srcOrd="5" destOrd="0" parTransId="{833B5A5C-D061-47C8-A2B6-0813C18BCC9B}" sibTransId="{A5D9E693-079F-4D5E-99B5-262985E1999B}"/>
    <dgm:cxn modelId="{5C717DB5-C523-42A7-9CD5-28BA3F0DBFC2}" type="presOf" srcId="{A6DDFF46-6BF7-4A79-97CF-EF0E34DD7EB1}" destId="{B92074F0-A430-455B-BCF6-FBFAAC823786}" srcOrd="1" destOrd="0" presId="urn:microsoft.com/office/officeart/2005/8/layout/list1"/>
    <dgm:cxn modelId="{A9D0F6F5-F270-4129-93F9-4F1B3AE7A2B2}" type="presOf" srcId="{DDFEEE6C-9482-4CD8-B623-19FA2CBE4686}" destId="{1F1291C6-D3D6-4271-931D-57B72F578DA2}" srcOrd="0" destOrd="0" presId="urn:microsoft.com/office/officeart/2005/8/layout/list1"/>
    <dgm:cxn modelId="{5CA616C6-4999-4561-8B12-ED9F765160B3}" type="presOf" srcId="{8155E890-028B-4879-B236-985892B72F95}" destId="{BCD3BD92-77FE-4D76-9142-E41CFAE1C66A}" srcOrd="0" destOrd="0" presId="urn:microsoft.com/office/officeart/2005/8/layout/list1"/>
    <dgm:cxn modelId="{E29AAA10-B5A8-4FF8-8802-78C946C308B9}" type="presOf" srcId="{6B16A3A1-79E1-4322-A898-E545643F5597}" destId="{1D615621-D102-48FB-8455-93D7D0AE8D16}" srcOrd="1" destOrd="0" presId="urn:microsoft.com/office/officeart/2005/8/layout/list1"/>
    <dgm:cxn modelId="{50C813DC-15E4-4CDF-A6D7-45FDE191E731}" type="presOf" srcId="{BE3AA476-547C-48FC-BF25-BD976E5D12EC}" destId="{C9127F56-08CD-4040-AE21-C27546FDEAE2}" srcOrd="1" destOrd="0" presId="urn:microsoft.com/office/officeart/2005/8/layout/list1"/>
    <dgm:cxn modelId="{CC8C6389-2D6E-4B1D-8939-CD0A627E19D2}" type="presOf" srcId="{DDFEEE6C-9482-4CD8-B623-19FA2CBE4686}" destId="{59095928-F21B-4F2A-8E4A-89EBF8969C8E}" srcOrd="1" destOrd="0" presId="urn:microsoft.com/office/officeart/2005/8/layout/list1"/>
    <dgm:cxn modelId="{22AB351D-6497-4AA6-86CC-E5B58CF0CFDA}" srcId="{B69AF044-78CB-4B04-B4AF-F07C9643DBA8}" destId="{BE3AA476-547C-48FC-BF25-BD976E5D12EC}" srcOrd="6" destOrd="0" parTransId="{9BAF4179-D72B-48F8-B9B9-E41F1DA4DE46}" sibTransId="{97AD2744-3B80-4E01-8381-36CDD61EB1AE}"/>
    <dgm:cxn modelId="{E7D2F7A6-1433-4D7C-B053-B20222B67F9A}" type="presOf" srcId="{0DA42ABE-1842-42BE-B98F-3A0F180FB7FF}" destId="{4A15166D-1EFD-46C6-8670-9F2B83312D7E}" srcOrd="1" destOrd="0" presId="urn:microsoft.com/office/officeart/2005/8/layout/list1"/>
    <dgm:cxn modelId="{DEA1BF78-D287-4E8C-B3FA-1F1D8AC0D3D3}" type="presOf" srcId="{0DA42ABE-1842-42BE-B98F-3A0F180FB7FF}" destId="{C2FAC42A-3DC9-40F0-BB8C-330882EF5F6F}" srcOrd="0" destOrd="0" presId="urn:microsoft.com/office/officeart/2005/8/layout/list1"/>
    <dgm:cxn modelId="{6ED98E23-E011-48E5-95A4-38362C4A876B}" srcId="{B69AF044-78CB-4B04-B4AF-F07C9643DBA8}" destId="{0DA42ABE-1842-42BE-B98F-3A0F180FB7FF}" srcOrd="0" destOrd="0" parTransId="{01B1B94C-90B4-4729-B6C3-B4EFBF5CC475}" sibTransId="{DA53BA47-3D3C-435F-8DE4-1EC551AF14E0}"/>
    <dgm:cxn modelId="{95456E14-7C3A-4CB4-850D-2D9949954673}" srcId="{B69AF044-78CB-4B04-B4AF-F07C9643DBA8}" destId="{A6DDFF46-6BF7-4A79-97CF-EF0E34DD7EB1}" srcOrd="3" destOrd="0" parTransId="{64B5CEF6-EE6C-43E4-A836-24A82ADDF181}" sibTransId="{1E372D4C-85EB-4011-9045-777104CDA793}"/>
    <dgm:cxn modelId="{EE9ADE12-D786-4F4E-ABC9-702DC850E43D}" srcId="{B69AF044-78CB-4B04-B4AF-F07C9643DBA8}" destId="{DDFEEE6C-9482-4CD8-B623-19FA2CBE4686}" srcOrd="1" destOrd="0" parTransId="{D6CD6549-E0B0-4736-B320-EC2D230386DE}" sibTransId="{75CDC34F-40A9-4062-A7F0-638171F2BEB1}"/>
    <dgm:cxn modelId="{C377E842-6D6D-414B-9720-C23D4F4287B5}" type="presOf" srcId="{36E8A204-C8CA-48E2-99DF-2C17173DE5E1}" destId="{E6FDD51D-D551-4B39-8031-DC49280FDF51}" srcOrd="0" destOrd="0" presId="urn:microsoft.com/office/officeart/2005/8/layout/list1"/>
    <dgm:cxn modelId="{4D999819-4038-499E-98E7-D626B30CB31E}" type="presOf" srcId="{A6DDFF46-6BF7-4A79-97CF-EF0E34DD7EB1}" destId="{4A925232-C17D-4A90-BD9F-F7DBA65D1223}" srcOrd="0" destOrd="0" presId="urn:microsoft.com/office/officeart/2005/8/layout/list1"/>
    <dgm:cxn modelId="{50CD68C6-921E-4052-A04C-ED02471D7ADF}" type="presOf" srcId="{BE3AA476-547C-48FC-BF25-BD976E5D12EC}" destId="{91AE763B-FB01-45DA-8491-58F1FB5C2477}" srcOrd="0" destOrd="0" presId="urn:microsoft.com/office/officeart/2005/8/layout/list1"/>
    <dgm:cxn modelId="{0A82FEA4-523E-4AC9-AF85-358F8E5C808F}" srcId="{B69AF044-78CB-4B04-B4AF-F07C9643DBA8}" destId="{6B16A3A1-79E1-4322-A898-E545643F5597}" srcOrd="2" destOrd="0" parTransId="{B64EAE3D-4C10-4F7D-AAD0-9EFAF34EAE45}" sibTransId="{236DFB16-BF75-44F3-94B7-05FA9099CABD}"/>
    <dgm:cxn modelId="{9EDA795D-DF40-4CBB-9AF1-11EE0E2141D5}" srcId="{B69AF044-78CB-4B04-B4AF-F07C9643DBA8}" destId="{8155E890-028B-4879-B236-985892B72F95}" srcOrd="4" destOrd="0" parTransId="{3BCF807B-B780-49C6-9CA7-BF2D6E210E6A}" sibTransId="{CD308984-70F2-4A2D-B136-E250BC86B0E0}"/>
    <dgm:cxn modelId="{2A7125A9-2A9B-4DBE-95CA-88F5B58852D2}" type="presOf" srcId="{B69AF044-78CB-4B04-B4AF-F07C9643DBA8}" destId="{A8710765-A55E-4BFD-B744-8E714C7610A7}" srcOrd="0" destOrd="0" presId="urn:microsoft.com/office/officeart/2005/8/layout/list1"/>
    <dgm:cxn modelId="{11FD3E2E-8149-43DB-8DD0-4E70337EF253}" type="presParOf" srcId="{A8710765-A55E-4BFD-B744-8E714C7610A7}" destId="{6686306E-97D3-45AE-8075-7F2648161CF0}" srcOrd="0" destOrd="0" presId="urn:microsoft.com/office/officeart/2005/8/layout/list1"/>
    <dgm:cxn modelId="{8C00231D-0FCE-4CC1-B837-6C6FC61B205A}" type="presParOf" srcId="{6686306E-97D3-45AE-8075-7F2648161CF0}" destId="{C2FAC42A-3DC9-40F0-BB8C-330882EF5F6F}" srcOrd="0" destOrd="0" presId="urn:microsoft.com/office/officeart/2005/8/layout/list1"/>
    <dgm:cxn modelId="{B65CE2BD-7DE4-4BD7-B5EA-9D5036268274}" type="presParOf" srcId="{6686306E-97D3-45AE-8075-7F2648161CF0}" destId="{4A15166D-1EFD-46C6-8670-9F2B83312D7E}" srcOrd="1" destOrd="0" presId="urn:microsoft.com/office/officeart/2005/8/layout/list1"/>
    <dgm:cxn modelId="{A6F711D6-BA18-43D2-B9A1-CF157CB6E354}" type="presParOf" srcId="{A8710765-A55E-4BFD-B744-8E714C7610A7}" destId="{5A53444A-57C2-4C9A-BD63-8B2F717CB9B7}" srcOrd="1" destOrd="0" presId="urn:microsoft.com/office/officeart/2005/8/layout/list1"/>
    <dgm:cxn modelId="{CADA240D-7C5D-4EDF-952A-23EAC4D41EB3}" type="presParOf" srcId="{A8710765-A55E-4BFD-B744-8E714C7610A7}" destId="{3290218A-6291-4347-89BE-49696E5A18A1}" srcOrd="2" destOrd="0" presId="urn:microsoft.com/office/officeart/2005/8/layout/list1"/>
    <dgm:cxn modelId="{10816893-34C7-41E8-AAA0-EC10EA31F4C1}" type="presParOf" srcId="{A8710765-A55E-4BFD-B744-8E714C7610A7}" destId="{CE5E912B-E643-492D-81BE-2ACE11857C93}" srcOrd="3" destOrd="0" presId="urn:microsoft.com/office/officeart/2005/8/layout/list1"/>
    <dgm:cxn modelId="{2728B223-1453-4190-8F2C-E47FB3912CD4}" type="presParOf" srcId="{A8710765-A55E-4BFD-B744-8E714C7610A7}" destId="{97FC0AD7-9181-4DD8-91BB-98B7CA2ED5A1}" srcOrd="4" destOrd="0" presId="urn:microsoft.com/office/officeart/2005/8/layout/list1"/>
    <dgm:cxn modelId="{E3C1EAFB-9CFE-40CC-BE07-B6DC5BCFA82C}" type="presParOf" srcId="{97FC0AD7-9181-4DD8-91BB-98B7CA2ED5A1}" destId="{1F1291C6-D3D6-4271-931D-57B72F578DA2}" srcOrd="0" destOrd="0" presId="urn:microsoft.com/office/officeart/2005/8/layout/list1"/>
    <dgm:cxn modelId="{2400A329-4108-40C6-8EE3-900D5C743F24}" type="presParOf" srcId="{97FC0AD7-9181-4DD8-91BB-98B7CA2ED5A1}" destId="{59095928-F21B-4F2A-8E4A-89EBF8969C8E}" srcOrd="1" destOrd="0" presId="urn:microsoft.com/office/officeart/2005/8/layout/list1"/>
    <dgm:cxn modelId="{9B2124BD-DDEE-40D9-8854-D929464BFA48}" type="presParOf" srcId="{A8710765-A55E-4BFD-B744-8E714C7610A7}" destId="{19799BCD-E57F-4AB1-B6AA-1179678DABF3}" srcOrd="5" destOrd="0" presId="urn:microsoft.com/office/officeart/2005/8/layout/list1"/>
    <dgm:cxn modelId="{6F992E8D-97BB-4E77-86E8-1B388693737B}" type="presParOf" srcId="{A8710765-A55E-4BFD-B744-8E714C7610A7}" destId="{D99A57DE-C177-43C3-B505-2857F40103E1}" srcOrd="6" destOrd="0" presId="urn:microsoft.com/office/officeart/2005/8/layout/list1"/>
    <dgm:cxn modelId="{00EB70BF-9507-4251-BDD2-23B9B2A9DE21}" type="presParOf" srcId="{A8710765-A55E-4BFD-B744-8E714C7610A7}" destId="{438ECBB6-05EF-4872-B19E-AD034BA0DD00}" srcOrd="7" destOrd="0" presId="urn:microsoft.com/office/officeart/2005/8/layout/list1"/>
    <dgm:cxn modelId="{BB7B1F2A-16C9-4CBE-B31C-BA9F5134E44A}" type="presParOf" srcId="{A8710765-A55E-4BFD-B744-8E714C7610A7}" destId="{ECF0A912-3347-417B-86B6-F838FD5E0D42}" srcOrd="8" destOrd="0" presId="urn:microsoft.com/office/officeart/2005/8/layout/list1"/>
    <dgm:cxn modelId="{091F66D0-9313-4566-B552-D92C7D63CD3E}" type="presParOf" srcId="{ECF0A912-3347-417B-86B6-F838FD5E0D42}" destId="{DD6F8C34-DC96-49C5-91EC-B2FB23B60FE3}" srcOrd="0" destOrd="0" presId="urn:microsoft.com/office/officeart/2005/8/layout/list1"/>
    <dgm:cxn modelId="{30011EE4-C44F-4612-A655-12483774AD83}" type="presParOf" srcId="{ECF0A912-3347-417B-86B6-F838FD5E0D42}" destId="{1D615621-D102-48FB-8455-93D7D0AE8D16}" srcOrd="1" destOrd="0" presId="urn:microsoft.com/office/officeart/2005/8/layout/list1"/>
    <dgm:cxn modelId="{D27DD089-4D85-4564-82A6-1534A8A946CA}" type="presParOf" srcId="{A8710765-A55E-4BFD-B744-8E714C7610A7}" destId="{59269D43-746E-4438-BF71-41C2B1CA06C2}" srcOrd="9" destOrd="0" presId="urn:microsoft.com/office/officeart/2005/8/layout/list1"/>
    <dgm:cxn modelId="{19C574BD-F6B6-48A8-AC61-D9AC6D3DAD0E}" type="presParOf" srcId="{A8710765-A55E-4BFD-B744-8E714C7610A7}" destId="{9E06F6E0-1F91-4E85-99F1-27F53B0AD8CD}" srcOrd="10" destOrd="0" presId="urn:microsoft.com/office/officeart/2005/8/layout/list1"/>
    <dgm:cxn modelId="{67707D1A-6ED0-417E-AFEB-298865C44CB7}" type="presParOf" srcId="{A8710765-A55E-4BFD-B744-8E714C7610A7}" destId="{9090A120-DFF6-4156-9CDE-EF6A9FE0BDA4}" srcOrd="11" destOrd="0" presId="urn:microsoft.com/office/officeart/2005/8/layout/list1"/>
    <dgm:cxn modelId="{45649903-72BC-4628-8D2F-7F0B8B1B4BCA}" type="presParOf" srcId="{A8710765-A55E-4BFD-B744-8E714C7610A7}" destId="{99CAFFA9-440E-430F-90D7-4917E9013890}" srcOrd="12" destOrd="0" presId="urn:microsoft.com/office/officeart/2005/8/layout/list1"/>
    <dgm:cxn modelId="{64940BA4-2BCC-4868-8301-615CB19A1378}" type="presParOf" srcId="{99CAFFA9-440E-430F-90D7-4917E9013890}" destId="{4A925232-C17D-4A90-BD9F-F7DBA65D1223}" srcOrd="0" destOrd="0" presId="urn:microsoft.com/office/officeart/2005/8/layout/list1"/>
    <dgm:cxn modelId="{0ECA61EB-B2F3-4193-B180-335711FDEF16}" type="presParOf" srcId="{99CAFFA9-440E-430F-90D7-4917E9013890}" destId="{B92074F0-A430-455B-BCF6-FBFAAC823786}" srcOrd="1" destOrd="0" presId="urn:microsoft.com/office/officeart/2005/8/layout/list1"/>
    <dgm:cxn modelId="{3C808468-43EA-4FD4-B7BF-B6E007B80E34}" type="presParOf" srcId="{A8710765-A55E-4BFD-B744-8E714C7610A7}" destId="{186AFE94-2CD1-4DE7-89FC-65E43F48C2C9}" srcOrd="13" destOrd="0" presId="urn:microsoft.com/office/officeart/2005/8/layout/list1"/>
    <dgm:cxn modelId="{D44082DA-A2BE-4227-8FAC-1C6E8F4E39A2}" type="presParOf" srcId="{A8710765-A55E-4BFD-B744-8E714C7610A7}" destId="{5988111C-C6C9-4F5B-96DB-D0F87A9B3373}" srcOrd="14" destOrd="0" presId="urn:microsoft.com/office/officeart/2005/8/layout/list1"/>
    <dgm:cxn modelId="{8368C94B-D55B-4840-BD36-8AD124DFED2B}" type="presParOf" srcId="{A8710765-A55E-4BFD-B744-8E714C7610A7}" destId="{641A151D-9156-400C-B0B2-531D557D8BF5}" srcOrd="15" destOrd="0" presId="urn:microsoft.com/office/officeart/2005/8/layout/list1"/>
    <dgm:cxn modelId="{10E3ABDD-F4FD-475F-944A-A9B7DDAF9F0C}" type="presParOf" srcId="{A8710765-A55E-4BFD-B744-8E714C7610A7}" destId="{B9E78802-3950-46B6-AE7A-68C982305612}" srcOrd="16" destOrd="0" presId="urn:microsoft.com/office/officeart/2005/8/layout/list1"/>
    <dgm:cxn modelId="{907823F8-EEA6-45B9-B494-C9CEF14F14E8}" type="presParOf" srcId="{B9E78802-3950-46B6-AE7A-68C982305612}" destId="{BCD3BD92-77FE-4D76-9142-E41CFAE1C66A}" srcOrd="0" destOrd="0" presId="urn:microsoft.com/office/officeart/2005/8/layout/list1"/>
    <dgm:cxn modelId="{CD8CA6C6-0CE1-4C7A-9A97-5CD36FE9A5DA}" type="presParOf" srcId="{B9E78802-3950-46B6-AE7A-68C982305612}" destId="{9183F711-3C22-4A12-91F5-74ECFF0D7CD7}" srcOrd="1" destOrd="0" presId="urn:microsoft.com/office/officeart/2005/8/layout/list1"/>
    <dgm:cxn modelId="{F038AEBD-24B1-4438-979B-E1574B207575}" type="presParOf" srcId="{A8710765-A55E-4BFD-B744-8E714C7610A7}" destId="{24563898-B542-46EC-80AB-9D4912A55CB3}" srcOrd="17" destOrd="0" presId="urn:microsoft.com/office/officeart/2005/8/layout/list1"/>
    <dgm:cxn modelId="{70FC3360-1BA5-47F2-B7B1-0945374FEB21}" type="presParOf" srcId="{A8710765-A55E-4BFD-B744-8E714C7610A7}" destId="{F61263CA-BE73-42F5-A06A-080987DF1517}" srcOrd="18" destOrd="0" presId="urn:microsoft.com/office/officeart/2005/8/layout/list1"/>
    <dgm:cxn modelId="{881959DD-A895-4123-9CFC-7461E56D70D5}" type="presParOf" srcId="{A8710765-A55E-4BFD-B744-8E714C7610A7}" destId="{F59DF4C5-6901-43DE-8303-5D9C355AD770}" srcOrd="19" destOrd="0" presId="urn:microsoft.com/office/officeart/2005/8/layout/list1"/>
    <dgm:cxn modelId="{81D00757-1AA6-4CBF-8C82-7FEF8559FBA8}" type="presParOf" srcId="{A8710765-A55E-4BFD-B744-8E714C7610A7}" destId="{A374B19F-2560-4047-8C6D-36068BD10E6E}" srcOrd="20" destOrd="0" presId="urn:microsoft.com/office/officeart/2005/8/layout/list1"/>
    <dgm:cxn modelId="{EE545D13-077D-48DC-BCEC-9E384C6786DD}" type="presParOf" srcId="{A374B19F-2560-4047-8C6D-36068BD10E6E}" destId="{E6FDD51D-D551-4B39-8031-DC49280FDF51}" srcOrd="0" destOrd="0" presId="urn:microsoft.com/office/officeart/2005/8/layout/list1"/>
    <dgm:cxn modelId="{E6507650-8B95-42A5-8EA0-493C963434A9}" type="presParOf" srcId="{A374B19F-2560-4047-8C6D-36068BD10E6E}" destId="{D346916E-25CF-4E14-95E0-3FB403EFBA8D}" srcOrd="1" destOrd="0" presId="urn:microsoft.com/office/officeart/2005/8/layout/list1"/>
    <dgm:cxn modelId="{B8223783-4687-4565-AE16-B12C1841AC65}" type="presParOf" srcId="{A8710765-A55E-4BFD-B744-8E714C7610A7}" destId="{BC3E948A-2A6C-40F7-8BBD-A1C30CA47D06}" srcOrd="21" destOrd="0" presId="urn:microsoft.com/office/officeart/2005/8/layout/list1"/>
    <dgm:cxn modelId="{1A9A1F8B-FE59-4050-9A82-05A2AA48EDD5}" type="presParOf" srcId="{A8710765-A55E-4BFD-B744-8E714C7610A7}" destId="{2252A7EE-1A67-4061-8948-E32CA8D40D06}" srcOrd="22" destOrd="0" presId="urn:microsoft.com/office/officeart/2005/8/layout/list1"/>
    <dgm:cxn modelId="{8AA65664-A40A-497D-B23E-A8936E9069AD}" type="presParOf" srcId="{A8710765-A55E-4BFD-B744-8E714C7610A7}" destId="{75D2AE77-DA10-4982-B9CB-9DD11A44C6C8}" srcOrd="23" destOrd="0" presId="urn:microsoft.com/office/officeart/2005/8/layout/list1"/>
    <dgm:cxn modelId="{06C3512B-4344-41A7-9CAC-703F297B79D4}" type="presParOf" srcId="{A8710765-A55E-4BFD-B744-8E714C7610A7}" destId="{9BBDF8BB-9AF8-47D6-9C84-D2BF20F32C8A}" srcOrd="24" destOrd="0" presId="urn:microsoft.com/office/officeart/2005/8/layout/list1"/>
    <dgm:cxn modelId="{94AC36EA-6884-407A-93F5-080CAA1B54C3}" type="presParOf" srcId="{9BBDF8BB-9AF8-47D6-9C84-D2BF20F32C8A}" destId="{91AE763B-FB01-45DA-8491-58F1FB5C2477}" srcOrd="0" destOrd="0" presId="urn:microsoft.com/office/officeart/2005/8/layout/list1"/>
    <dgm:cxn modelId="{BD615E26-6F7A-4766-A836-6C63DBA1A314}" type="presParOf" srcId="{9BBDF8BB-9AF8-47D6-9C84-D2BF20F32C8A}" destId="{C9127F56-08CD-4040-AE21-C27546FDEAE2}" srcOrd="1" destOrd="0" presId="urn:microsoft.com/office/officeart/2005/8/layout/list1"/>
    <dgm:cxn modelId="{1F9089C5-B987-4FBF-885B-F39B6D1C7B19}" type="presParOf" srcId="{A8710765-A55E-4BFD-B744-8E714C7610A7}" destId="{7C3FC044-F2AF-4BEE-81C3-33268D947D5C}" srcOrd="25" destOrd="0" presId="urn:microsoft.com/office/officeart/2005/8/layout/list1"/>
    <dgm:cxn modelId="{DCE6A760-8FA3-4213-A776-96272AF72831}" type="presParOf" srcId="{A8710765-A55E-4BFD-B744-8E714C7610A7}" destId="{7BDFBF19-7DF4-44DD-B3F2-1BF7D40855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0218A-6291-4347-89BE-49696E5A18A1}">
      <dsp:nvSpPr>
        <dsp:cNvPr id="0" name=""/>
        <dsp:cNvSpPr/>
      </dsp:nvSpPr>
      <dsp:spPr>
        <a:xfrm>
          <a:off x="0" y="251331"/>
          <a:ext cx="864096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5166D-1EFD-46C6-8670-9F2B83312D7E}">
      <dsp:nvSpPr>
        <dsp:cNvPr id="0" name=""/>
        <dsp:cNvSpPr/>
      </dsp:nvSpPr>
      <dsp:spPr>
        <a:xfrm>
          <a:off x="432048" y="59451"/>
          <a:ext cx="604867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/>
            <a:t>Se censaron 179 clientes en total que comercializan filtros y lubricantes de cualquier marca.</a:t>
          </a:r>
          <a:endParaRPr lang="es-MX" sz="1200" kern="1200" dirty="0"/>
        </a:p>
      </dsp:txBody>
      <dsp:txXfrm>
        <a:off x="450782" y="78185"/>
        <a:ext cx="6011204" cy="346292"/>
      </dsp:txXfrm>
    </dsp:sp>
    <dsp:sp modelId="{D99A57DE-C177-43C3-B505-2857F40103E1}">
      <dsp:nvSpPr>
        <dsp:cNvPr id="0" name=""/>
        <dsp:cNvSpPr/>
      </dsp:nvSpPr>
      <dsp:spPr>
        <a:xfrm>
          <a:off x="0" y="841012"/>
          <a:ext cx="864096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95928-F21B-4F2A-8E4A-89EBF8969C8E}">
      <dsp:nvSpPr>
        <dsp:cNvPr id="0" name=""/>
        <dsp:cNvSpPr/>
      </dsp:nvSpPr>
      <dsp:spPr>
        <a:xfrm>
          <a:off x="432048" y="649132"/>
          <a:ext cx="604867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/>
            <a:t>Se identificaron 124 prospectos para el sector de lubricantes LTH dentro del territorio.</a:t>
          </a:r>
          <a:endParaRPr lang="es-MX" sz="1200" kern="1200" dirty="0"/>
        </a:p>
      </dsp:txBody>
      <dsp:txXfrm>
        <a:off x="450782" y="667866"/>
        <a:ext cx="6011204" cy="346292"/>
      </dsp:txXfrm>
    </dsp:sp>
    <dsp:sp modelId="{9E06F6E0-1F91-4E85-99F1-27F53B0AD8CD}">
      <dsp:nvSpPr>
        <dsp:cNvPr id="0" name=""/>
        <dsp:cNvSpPr/>
      </dsp:nvSpPr>
      <dsp:spPr>
        <a:xfrm>
          <a:off x="0" y="1430692"/>
          <a:ext cx="864096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15621-D102-48FB-8455-93D7D0AE8D16}">
      <dsp:nvSpPr>
        <dsp:cNvPr id="0" name=""/>
        <dsp:cNvSpPr/>
      </dsp:nvSpPr>
      <dsp:spPr>
        <a:xfrm>
          <a:off x="432048" y="1238812"/>
          <a:ext cx="604867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/>
            <a:t>De los 124 prospectos de lubricante ya se logró la venta a 12 de ellos en OCT/NOV. </a:t>
          </a:r>
          <a:endParaRPr lang="es-MX" sz="1200" kern="1200" dirty="0"/>
        </a:p>
      </dsp:txBody>
      <dsp:txXfrm>
        <a:off x="450782" y="1257546"/>
        <a:ext cx="6011204" cy="346292"/>
      </dsp:txXfrm>
    </dsp:sp>
    <dsp:sp modelId="{5988111C-C6C9-4F5B-96DB-D0F87A9B3373}">
      <dsp:nvSpPr>
        <dsp:cNvPr id="0" name=""/>
        <dsp:cNvSpPr/>
      </dsp:nvSpPr>
      <dsp:spPr>
        <a:xfrm>
          <a:off x="0" y="2020372"/>
          <a:ext cx="864096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074F0-A430-455B-BCF6-FBFAAC823786}">
      <dsp:nvSpPr>
        <dsp:cNvPr id="0" name=""/>
        <dsp:cNvSpPr/>
      </dsp:nvSpPr>
      <dsp:spPr>
        <a:xfrm>
          <a:off x="432048" y="1828492"/>
          <a:ext cx="604867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/>
            <a:t>Se identificaron 143 prospectos para el sector de filtros LTH dentro del territorio.</a:t>
          </a:r>
          <a:endParaRPr lang="es-MX" sz="1200" kern="1200" dirty="0"/>
        </a:p>
      </dsp:txBody>
      <dsp:txXfrm>
        <a:off x="450782" y="1847226"/>
        <a:ext cx="6011204" cy="346292"/>
      </dsp:txXfrm>
    </dsp:sp>
    <dsp:sp modelId="{F61263CA-BE73-42F5-A06A-080987DF1517}">
      <dsp:nvSpPr>
        <dsp:cNvPr id="0" name=""/>
        <dsp:cNvSpPr/>
      </dsp:nvSpPr>
      <dsp:spPr>
        <a:xfrm>
          <a:off x="0" y="2610052"/>
          <a:ext cx="864096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3F711-3C22-4A12-91F5-74ECFF0D7CD7}">
      <dsp:nvSpPr>
        <dsp:cNvPr id="0" name=""/>
        <dsp:cNvSpPr/>
      </dsp:nvSpPr>
      <dsp:spPr>
        <a:xfrm>
          <a:off x="432048" y="2418172"/>
          <a:ext cx="604867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/>
            <a:t>De los 143 prospectos de filtros  ya se logró la venta a 27 de ellos en OCT/NOV. </a:t>
          </a:r>
          <a:endParaRPr lang="es-MX" sz="1200" kern="1200" dirty="0"/>
        </a:p>
      </dsp:txBody>
      <dsp:txXfrm>
        <a:off x="450782" y="2436906"/>
        <a:ext cx="6011204" cy="346292"/>
      </dsp:txXfrm>
    </dsp:sp>
    <dsp:sp modelId="{2252A7EE-1A67-4061-8948-E32CA8D40D06}">
      <dsp:nvSpPr>
        <dsp:cNvPr id="0" name=""/>
        <dsp:cNvSpPr/>
      </dsp:nvSpPr>
      <dsp:spPr>
        <a:xfrm>
          <a:off x="0" y="3199732"/>
          <a:ext cx="864096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6916E-25CF-4E14-95E0-3FB403EFBA8D}">
      <dsp:nvSpPr>
        <dsp:cNvPr id="0" name=""/>
        <dsp:cNvSpPr/>
      </dsp:nvSpPr>
      <dsp:spPr>
        <a:xfrm>
          <a:off x="432048" y="3007852"/>
          <a:ext cx="604867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/>
        </a:p>
      </dsp:txBody>
      <dsp:txXfrm>
        <a:off x="450782" y="3026586"/>
        <a:ext cx="6011204" cy="346292"/>
      </dsp:txXfrm>
    </dsp:sp>
    <dsp:sp modelId="{7BDFBF19-7DF4-44DD-B3F2-1BF7D40855BD}">
      <dsp:nvSpPr>
        <dsp:cNvPr id="0" name=""/>
        <dsp:cNvSpPr/>
      </dsp:nvSpPr>
      <dsp:spPr>
        <a:xfrm>
          <a:off x="0" y="3789412"/>
          <a:ext cx="864096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27F56-08CD-4040-AE21-C27546FDEAE2}">
      <dsp:nvSpPr>
        <dsp:cNvPr id="0" name=""/>
        <dsp:cNvSpPr/>
      </dsp:nvSpPr>
      <dsp:spPr>
        <a:xfrm>
          <a:off x="432048" y="3597532"/>
          <a:ext cx="604867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/>
        </a:p>
      </dsp:txBody>
      <dsp:txXfrm>
        <a:off x="450782" y="3616266"/>
        <a:ext cx="6011204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01EBB-6FA1-4F28-90BD-383B44620BB8}" type="datetimeFigureOut">
              <a:rPr lang="es-MX" smtClean="0"/>
              <a:t>30/11/2017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4BA31-2BBF-4903-8452-FC48D89969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309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4170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943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596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9193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286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486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148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757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66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725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834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B1CE-5846-4F70-83FB-6CDA617C0111}" type="datetimeFigureOut">
              <a:rPr lang="es-MX" smtClean="0"/>
              <a:pPr/>
              <a:t>30/11/2017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C58C3-CAED-4491-AE86-76FB0E3862F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0" name="Rectángulo 9"/>
          <p:cNvSpPr/>
          <p:nvPr userDrawn="1"/>
        </p:nvSpPr>
        <p:spPr>
          <a:xfrm>
            <a:off x="-4158" y="6004956"/>
            <a:ext cx="9144000" cy="152400"/>
          </a:xfrm>
          <a:prstGeom prst="rect">
            <a:avLst/>
          </a:prstGeom>
          <a:solidFill>
            <a:srgbClr val="01D0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381000" y="6474023"/>
            <a:ext cx="876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0" i="0" dirty="0" smtClean="0">
                <a:solidFill>
                  <a:schemeClr val="bg1"/>
                </a:solidFill>
                <a:latin typeface="Helvetica Neue"/>
                <a:cs typeface="Helvetica Neue"/>
              </a:rPr>
              <a:t>Nivel Intermedio </a:t>
            </a:r>
            <a:r>
              <a:rPr lang="es-ES_tradnl" sz="1400" b="1" i="0" dirty="0" smtClean="0">
                <a:solidFill>
                  <a:schemeClr val="bg1"/>
                </a:solidFill>
                <a:latin typeface="Helvetica Neue"/>
                <a:cs typeface="Helvetica Neue"/>
              </a:rPr>
              <a:t>						</a:t>
            </a:r>
            <a:endParaRPr lang="es-ES_tradnl" sz="1400" b="1" i="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cxnSp>
        <p:nvCxnSpPr>
          <p:cNvPr id="7" name="6 Conector recto"/>
          <p:cNvCxnSpPr/>
          <p:nvPr userDrawn="1"/>
        </p:nvCxnSpPr>
        <p:spPr>
          <a:xfrm>
            <a:off x="179512" y="541770"/>
            <a:ext cx="799288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253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56376" y="-38934"/>
            <a:ext cx="1237226" cy="695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34068" r="35238" b="38387"/>
          <a:stretch/>
        </p:blipFill>
        <p:spPr bwMode="auto">
          <a:xfrm>
            <a:off x="7308304" y="6172200"/>
            <a:ext cx="1835696" cy="706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 Imagen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265"/>
            <a:ext cx="1944216" cy="4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7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0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95536" y="2060848"/>
            <a:ext cx="8229600" cy="237626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s-ES_tradnl" sz="1800" dirty="0" err="1" smtClean="0"/>
              <a:t>Act</a:t>
            </a:r>
            <a:r>
              <a:rPr lang="es-ES_tradnl" sz="1800" dirty="0" smtClean="0"/>
              <a:t>. 36</a:t>
            </a:r>
            <a:r>
              <a:rPr lang="es-ES_tradnl" sz="1600" b="0" dirty="0" smtClean="0"/>
              <a:t/>
            </a:r>
            <a:br>
              <a:rPr lang="es-ES_tradnl" sz="1600" b="0" dirty="0" smtClean="0"/>
            </a:br>
            <a:r>
              <a:rPr lang="es-MX" sz="1600" b="0" dirty="0" smtClean="0"/>
              <a:t>Realizar </a:t>
            </a:r>
            <a:r>
              <a:rPr lang="es-MX" sz="1600" b="0" dirty="0"/>
              <a:t>censo de clientes potenciales para venderles filtros y lubricantes e identificar los clientes a </a:t>
            </a:r>
            <a:r>
              <a:rPr lang="es-MX" sz="1600" b="0" dirty="0" err="1"/>
              <a:t>prospectear</a:t>
            </a:r>
            <a:r>
              <a:rPr lang="es-MX" sz="1600" b="0" dirty="0"/>
              <a:t>. (Realizar anualmente como mínimo)</a:t>
            </a:r>
            <a:br>
              <a:rPr lang="es-MX" sz="1600" b="0" dirty="0"/>
            </a:br>
            <a:r>
              <a:rPr lang="es-ES_tradnl" sz="1600" b="0" dirty="0" smtClean="0"/>
              <a:t/>
            </a:r>
            <a:br>
              <a:rPr lang="es-ES_tradnl" sz="1600" b="0" dirty="0" smtClean="0"/>
            </a:br>
            <a:r>
              <a:rPr lang="es-MX" sz="1600" b="0" dirty="0"/>
              <a:t/>
            </a:r>
            <a:br>
              <a:rPr lang="es-MX" sz="1600" b="0" dirty="0"/>
            </a:br>
            <a:r>
              <a:rPr lang="es-MX" sz="1600" b="0" dirty="0"/>
              <a:t> </a:t>
            </a:r>
            <a:r>
              <a:rPr lang="es-MX" sz="1600" dirty="0" smtClean="0"/>
              <a:t>Objetivo</a:t>
            </a:r>
            <a:r>
              <a:rPr lang="es-MX" sz="1600" b="0" dirty="0" smtClean="0"/>
              <a:t>: </a:t>
            </a:r>
            <a:r>
              <a:rPr lang="es-MX" sz="1600" b="0" dirty="0"/>
              <a:t>Detectar nuevas oportunidades para generar nuevos negocios buscando incrementar la rentabilidad</a:t>
            </a:r>
            <a:r>
              <a:rPr lang="es-MX" sz="1600" b="0" dirty="0" smtClean="0"/>
              <a:t/>
            </a:r>
            <a:br>
              <a:rPr lang="es-MX" sz="1600" b="0" dirty="0" smtClean="0"/>
            </a:br>
            <a:r>
              <a:rPr lang="es-MX" sz="1600" b="0" dirty="0"/>
              <a:t/>
            </a:r>
            <a:br>
              <a:rPr lang="es-MX" sz="1600" b="0" dirty="0"/>
            </a:br>
            <a:r>
              <a:rPr lang="es-MX" sz="1600" dirty="0" smtClean="0"/>
              <a:t>Descripción: </a:t>
            </a:r>
            <a:r>
              <a:rPr lang="es-MX" sz="1600" b="0" dirty="0"/>
              <a:t>Realizar censo de filtros y lubricantes en el territorio asignado, detectar clientes prospectos y calcular indicadores de presencia y potencial de mercado. Dar de alta cantidad de clientes censados, listado de clientes prospectos, e indicador de presencia</a:t>
            </a:r>
            <a:r>
              <a:rPr lang="es-MX" sz="1600" dirty="0"/>
              <a:t>.</a:t>
            </a:r>
            <a:r>
              <a:rPr lang="es-MX" sz="2000" b="0" dirty="0"/>
              <a:t/>
            </a:r>
            <a:br>
              <a:rPr lang="es-MX" sz="2000" b="0" dirty="0"/>
            </a:br>
            <a:r>
              <a:rPr lang="es-MX" sz="2000" b="0" dirty="0" smtClean="0"/>
              <a:t/>
            </a:r>
            <a:br>
              <a:rPr lang="es-MX" sz="2000" b="0" dirty="0" smtClean="0"/>
            </a:br>
            <a:r>
              <a:rPr lang="es-MX" sz="2000" b="0" dirty="0"/>
              <a:t/>
            </a:r>
            <a:br>
              <a:rPr lang="es-MX" sz="2000" b="0" dirty="0"/>
            </a:br>
            <a:r>
              <a:rPr lang="es-MX" sz="2000" b="0" dirty="0" smtClean="0"/>
              <a:t/>
            </a:r>
            <a:br>
              <a:rPr lang="es-MX" sz="2000" b="0" dirty="0" smtClean="0"/>
            </a:br>
            <a:endParaRPr lang="es-MX" sz="2000" b="0" dirty="0"/>
          </a:p>
        </p:txBody>
      </p:sp>
      <p:sp>
        <p:nvSpPr>
          <p:cNvPr id="3" name="2 CuadroTexto"/>
          <p:cNvSpPr txBox="1"/>
          <p:nvPr/>
        </p:nvSpPr>
        <p:spPr>
          <a:xfrm>
            <a:off x="395536" y="721038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Helvetica Neue"/>
              </a:rPr>
              <a:t>Actividad EDC-II</a:t>
            </a:r>
            <a:endParaRPr lang="es-MX" sz="3200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027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995936" y="1573100"/>
            <a:ext cx="3521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REFACCIONARIA LA NEGRITA</a:t>
            </a:r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00128"/>
            <a:ext cx="2232248" cy="3968441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96819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8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713824" y="1700808"/>
            <a:ext cx="3521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LUBRICANTES ONOFRE</a:t>
            </a:r>
          </a:p>
          <a:p>
            <a:pPr algn="ctr"/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45463"/>
            <a:ext cx="2174272" cy="2902052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00" y="2857283"/>
            <a:ext cx="2174272" cy="2902052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73" y="2857283"/>
            <a:ext cx="3501005" cy="290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9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704973" y="2862093"/>
            <a:ext cx="3521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REFACCIONARIA BOSCH</a:t>
            </a:r>
          </a:p>
          <a:p>
            <a:pPr algn="ctr"/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67019"/>
            <a:ext cx="2573519" cy="4575144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1" y="1281218"/>
            <a:ext cx="2573519" cy="45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704973" y="2862093"/>
            <a:ext cx="3521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REFACCIONARIA DAVILA</a:t>
            </a:r>
          </a:p>
          <a:p>
            <a:pPr algn="ctr"/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03" y="1282288"/>
            <a:ext cx="2424819" cy="4310788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8452"/>
            <a:ext cx="2424819" cy="431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704973" y="2862093"/>
            <a:ext cx="3521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REFACCIONARIA FERRARI</a:t>
            </a:r>
          </a:p>
          <a:p>
            <a:pPr algn="ctr"/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556792"/>
            <a:ext cx="2783286" cy="371104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" y="1556792"/>
            <a:ext cx="2783286" cy="37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704973" y="2862093"/>
            <a:ext cx="3521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REFACCIONARIA LAREDO</a:t>
            </a:r>
          </a:p>
          <a:p>
            <a:pPr algn="ctr"/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67019"/>
            <a:ext cx="2617389" cy="4653136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7019"/>
            <a:ext cx="2617389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704973" y="2862093"/>
            <a:ext cx="3521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REFACCIONARIA RAMIREZ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67019"/>
            <a:ext cx="2455371" cy="4365104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01244"/>
            <a:ext cx="2455371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261881" y="2204864"/>
            <a:ext cx="2807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REFACCIONARIA SUCO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8" y="1804159"/>
            <a:ext cx="2100884" cy="3734906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804159"/>
            <a:ext cx="2100884" cy="3734906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68" y="3501008"/>
            <a:ext cx="3655928" cy="20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128685" y="928337"/>
            <a:ext cx="28200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Conclusiones: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1 Marcador de contenido"/>
          <p:cNvSpPr>
            <a:spLocks noGrp="1"/>
          </p:cNvSpPr>
          <p:nvPr>
            <p:ph idx="1"/>
          </p:nvPr>
        </p:nvSpPr>
        <p:spPr>
          <a:xfrm>
            <a:off x="457245" y="2204864"/>
            <a:ext cx="8229600" cy="2664296"/>
          </a:xfrm>
        </p:spPr>
        <p:txBody>
          <a:bodyPr>
            <a:normAutofit/>
          </a:bodyPr>
          <a:lstStyle/>
          <a:p>
            <a:pPr algn="ctr"/>
            <a:r>
              <a:rPr lang="es-MX" sz="2000" dirty="0" smtClean="0">
                <a:latin typeface="Arial Narrow" pitchFamily="34" charset="0"/>
              </a:rPr>
              <a:t>Después de realizar el censo de los clientes potenciales para crecimiento y venta de lubricantes y filtros LTH dentro de nuestro territorio, contamos con una visión más clara de las oportunidades que tenemos para aumentar nuestros volúmenes de venta en estos dos productos. </a:t>
            </a:r>
          </a:p>
          <a:p>
            <a:pPr algn="ctr"/>
            <a:r>
              <a:rPr lang="es-MX" sz="2000" dirty="0" smtClean="0">
                <a:latin typeface="Arial Narrow" pitchFamily="34" charset="0"/>
              </a:rPr>
              <a:t>La fuerza de ventas le está dando seguimiento puntual a sus clientes como se aprecia en la venta de octubre y noviembre destacando el mes de octubre con un crecimiento del 41% en comparación al </a:t>
            </a:r>
            <a:r>
              <a:rPr lang="es-MX" sz="2000" smtClean="0">
                <a:latin typeface="Arial Narrow" pitchFamily="34" charset="0"/>
              </a:rPr>
              <a:t>año anterior como </a:t>
            </a:r>
            <a:r>
              <a:rPr lang="es-MX" sz="2000" dirty="0" smtClean="0">
                <a:latin typeface="Arial Narrow" pitchFamily="34" charset="0"/>
              </a:rPr>
              <a:t>se muestra a continuación en los scorecards de lubricantes del DC.</a:t>
            </a:r>
            <a:endParaRPr lang="es-MX" sz="20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2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1"/>
            <a:ext cx="45243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16" y="1340768"/>
            <a:ext cx="45243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086503" y="556089"/>
            <a:ext cx="69043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Comparación vs AA en Lubricantes: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2 Rectángulo"/>
          <p:cNvSpPr/>
          <p:nvPr/>
        </p:nvSpPr>
        <p:spPr>
          <a:xfrm rot="16200000">
            <a:off x="589659" y="1998291"/>
            <a:ext cx="22383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OCT16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8 Rectángulo"/>
          <p:cNvSpPr/>
          <p:nvPr/>
        </p:nvSpPr>
        <p:spPr>
          <a:xfrm rot="16200000">
            <a:off x="589658" y="4329743"/>
            <a:ext cx="22383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OCT17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7 Elipse"/>
          <p:cNvSpPr/>
          <p:nvPr/>
        </p:nvSpPr>
        <p:spPr>
          <a:xfrm>
            <a:off x="4457923" y="1196752"/>
            <a:ext cx="906165" cy="576064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Elipse"/>
          <p:cNvSpPr/>
          <p:nvPr/>
        </p:nvSpPr>
        <p:spPr>
          <a:xfrm>
            <a:off x="4454364" y="3579145"/>
            <a:ext cx="906165" cy="576064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368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726161"/>
          </a:xfrm>
        </p:spPr>
        <p:txBody>
          <a:bodyPr>
            <a:normAutofit/>
          </a:bodyPr>
          <a:lstStyle/>
          <a:p>
            <a:pPr algn="ctr"/>
            <a:r>
              <a:rPr lang="es-MX" sz="2000" dirty="0" smtClean="0">
                <a:latin typeface="Arial Narrow" pitchFamily="34" charset="0"/>
              </a:rPr>
              <a:t>Para el desarrollo de esta actividad los vendedores de REMOSA realizaron el censo de sus clientes en donde identifican quienes son compradores potenciales de filtro y lubricante LTH, así como los que ya compran y tienen potencial de crecimiento en ambos productos.</a:t>
            </a:r>
          </a:p>
          <a:p>
            <a:pPr algn="ctr"/>
            <a:endParaRPr lang="es-MX" sz="2000" dirty="0">
              <a:latin typeface="Arial Narrow" pitchFamily="34" charset="0"/>
            </a:endParaRPr>
          </a:p>
          <a:p>
            <a:pPr algn="ctr"/>
            <a:r>
              <a:rPr lang="es-MX" sz="2000" dirty="0" smtClean="0">
                <a:latin typeface="Arial Narrow" pitchFamily="34" charset="0"/>
              </a:rPr>
              <a:t>A continuación se muestran evidencias del archivo de control que lleva REMOSA para determinar y crear estrategias de venta para aumentar el volumen de venta de dichos productos.</a:t>
            </a:r>
            <a:endParaRPr lang="es-MX" sz="2000" dirty="0">
              <a:latin typeface="Arial Narrow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252410" y="620688"/>
            <a:ext cx="66391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Censo de Filtro y Lubricantes LTH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0485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144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ES_tradnl" sz="3600" dirty="0" smtClean="0"/>
              <a:t>¡Gracias por su Atención!</a:t>
            </a:r>
            <a:endParaRPr lang="es-ES_tradnl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352863" y="620688"/>
            <a:ext cx="64383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del archivo de control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t="23608" r="25670" b="4442"/>
          <a:stretch/>
        </p:blipFill>
        <p:spPr bwMode="auto">
          <a:xfrm>
            <a:off x="251520" y="1234250"/>
            <a:ext cx="8712968" cy="4643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18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281734" y="620688"/>
            <a:ext cx="65805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Explicación del archivo de control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t="23608" r="25670" b="4442"/>
          <a:stretch/>
        </p:blipFill>
        <p:spPr bwMode="auto">
          <a:xfrm>
            <a:off x="107504" y="1730441"/>
            <a:ext cx="619268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4355976" y="1700808"/>
            <a:ext cx="720080" cy="50405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5 Conector recto de flecha"/>
          <p:cNvCxnSpPr>
            <a:stCxn id="3" idx="6"/>
          </p:cNvCxnSpPr>
          <p:nvPr/>
        </p:nvCxnSpPr>
        <p:spPr>
          <a:xfrm>
            <a:off x="5076056" y="1952836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6732240" y="1583504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 smtClean="0">
                <a:solidFill>
                  <a:schemeClr val="accent6"/>
                </a:solidFill>
              </a:rPr>
              <a:t>El cliente consume filtro o lubricante de cualquiera de las marcas de competencia.</a:t>
            </a:r>
            <a:endParaRPr lang="es-MX" sz="1400" b="1" dirty="0">
              <a:solidFill>
                <a:schemeClr val="accent6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3977478" y="2492896"/>
            <a:ext cx="720080" cy="50405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4644008" y="2744924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6732240" y="2375592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 smtClean="0">
                <a:solidFill>
                  <a:schemeClr val="accent6"/>
                </a:solidFill>
              </a:rPr>
              <a:t>Indicador de presencia: ¿el cliente cuenta con nuestro producto a la vista en su mostrador?</a:t>
            </a:r>
            <a:endParaRPr lang="es-MX" sz="1400" b="1" dirty="0">
              <a:solidFill>
                <a:schemeClr val="accent6"/>
              </a:solidFill>
            </a:endParaRPr>
          </a:p>
        </p:txBody>
      </p:sp>
      <p:sp>
        <p:nvSpPr>
          <p:cNvPr id="13" name="12 Elipse"/>
          <p:cNvSpPr/>
          <p:nvPr/>
        </p:nvSpPr>
        <p:spPr>
          <a:xfrm>
            <a:off x="5544108" y="4005064"/>
            <a:ext cx="720080" cy="50405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6264188" y="4244961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6732240" y="3780038"/>
            <a:ext cx="2304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 smtClean="0">
                <a:solidFill>
                  <a:schemeClr val="accent6"/>
                </a:solidFill>
              </a:rPr>
              <a:t>En esta columna se registra el trabajo que ha realizado el vendedor con sus clientes y prospectos en los últimos dos meses (OCT NOV)</a:t>
            </a:r>
            <a:endParaRPr lang="es-MX" sz="1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6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564121" y="620688"/>
            <a:ext cx="60158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Análisis del archivo de control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2005486144"/>
              </p:ext>
            </p:extLst>
          </p:nvPr>
        </p:nvGraphicFramePr>
        <p:xfrm>
          <a:off x="251548" y="1556792"/>
          <a:ext cx="8640960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2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28265"/>
            <a:ext cx="2289987" cy="407108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28265"/>
            <a:ext cx="2289987" cy="407108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5436096" y="3279143"/>
            <a:ext cx="3240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AUTOPARTES SILVA «DOMSIL»</a:t>
            </a:r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635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423152" y="2828159"/>
            <a:ext cx="3469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AUTOREFACCIONARIA MEXICO</a:t>
            </a:r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55156"/>
            <a:ext cx="2164485" cy="3847973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381227"/>
            <a:ext cx="2164485" cy="384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7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622904" y="2828159"/>
            <a:ext cx="3521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AUTOREFACCIONARIA MORELOS</a:t>
            </a:r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08" y="1783183"/>
            <a:ext cx="2081262" cy="3700021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" y="1783183"/>
            <a:ext cx="3434138" cy="193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77301" y="620688"/>
            <a:ext cx="8389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Evidencias de los indicadores de presencia: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788024" y="1778021"/>
            <a:ext cx="3521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REFACCIONARIA EL PAISANO</a:t>
            </a:r>
            <a:endParaRPr lang="es-MX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8021"/>
            <a:ext cx="2848945" cy="3802554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79016"/>
            <a:ext cx="3199987" cy="239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0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3340</TotalTime>
  <Words>461</Words>
  <Application>Microsoft Office PowerPoint</Application>
  <PresentationFormat>Presentación en pantalla (4:3)</PresentationFormat>
  <Paragraphs>48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Act. 36 Realizar censo de clientes potenciales para venderles filtros y lubricantes e identificar los clientes a prospectear. (Realizar anualmente como mínimo)    Objetivo: Detectar nuevas oportunidades para generar nuevos negocios buscando incrementar la rentabilidad  Descripción: Realizar censo de filtros y lubricantes en el territorio asignado, detectar clientes prospectos y calcular indicadores de presencia y potencial de mercado. Dar de alta cantidad de clientes censados, listado de clientes prospectos, e indicador de presencia.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su Atención!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pmonk</dc:creator>
  <cp:lastModifiedBy>Centro Servicio</cp:lastModifiedBy>
  <cp:revision>156</cp:revision>
  <dcterms:created xsi:type="dcterms:W3CDTF">2013-02-07T01:20:31Z</dcterms:created>
  <dcterms:modified xsi:type="dcterms:W3CDTF">2017-12-01T01:23:41Z</dcterms:modified>
</cp:coreProperties>
</file>